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removePersonalInfoOnSave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70" r:id="rId6"/>
    <p:sldId id="271" r:id="rId7"/>
    <p:sldId id="272" r:id="rId8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4BD"/>
    <a:srgbClr val="3077BC"/>
    <a:srgbClr val="FFFFFF"/>
    <a:srgbClr val="1972BC"/>
    <a:srgbClr val="F2F9FC"/>
    <a:srgbClr val="1F72BC"/>
    <a:srgbClr val="2474BC"/>
    <a:srgbClr val="E5F4F9"/>
    <a:srgbClr val="1D73BD"/>
    <a:srgbClr val="F0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9" autoAdjust="0"/>
    <p:restoredTop sz="93861" autoAdjust="0"/>
  </p:normalViewPr>
  <p:slideViewPr>
    <p:cSldViewPr snapToGrid="0" showGuides="1">
      <p:cViewPr varScale="1">
        <p:scale>
          <a:sx n="61" d="100"/>
          <a:sy n="61" d="100"/>
        </p:scale>
        <p:origin x="8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9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5725" y="0"/>
            <a:ext cx="2960475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CAD048ED-D62C-4EF3-AD55-13BE581FBAD6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16/04/1446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5725" y="8685213"/>
            <a:ext cx="2962275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6834459-7356-44BF-850D-8B30C4FB3B6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AE6E83-4257-4F86-9069-43B6270E39AD}" type="uaqdatetime1">
              <a:rPr lang="ar-SA" smtClean="0"/>
              <a:pPr/>
              <a:t>16/04/1446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3C37BE-C303-496D-B5CD-85F2937540F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34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rgbClr val="1D7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rgbClr val="E5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 sz="1200" b="1" u="none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9-11 Dec 2024</a:t>
            </a:r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WRCL 2024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ال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617" y="0"/>
            <a:ext cx="1747524" cy="2292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8927C-4EC4-A08D-1E29-E9611B1E21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222" y="29071"/>
            <a:ext cx="758454" cy="10515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8C2054-D1A1-626F-D32D-D2FBDD8711FE}"/>
              </a:ext>
            </a:extLst>
          </p:cNvPr>
          <p:cNvSpPr txBox="1"/>
          <p:nvPr userDrawn="1"/>
        </p:nvSpPr>
        <p:spPr>
          <a:xfrm rot="16200000">
            <a:off x="9255979" y="797155"/>
            <a:ext cx="1828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  <a:ea typeface="+mn-ea"/>
                <a:cs typeface="+mn-cs"/>
              </a:rPr>
              <a:t>WRCL 2024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04900" y="1600199"/>
            <a:ext cx="6430912" cy="4572001"/>
          </a:xfrm>
        </p:spPr>
        <p:txBody>
          <a:bodyPr tIns="1188720" rtlCol="1">
            <a:norm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88163" y="1600200"/>
            <a:ext cx="3396996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9-11 Dec 2024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WRCL 2024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9-11 Dec 2024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WRCL 2024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396180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9-11 Dec 2024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WRCL 2024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المجموعة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موصل مستقيم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rgbClr val="00B0F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موصل مستقيم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rgbClr val="00B0F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5A6BC19-9B54-EAAD-2448-5F03ABC33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0" y="43481"/>
            <a:ext cx="758454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bg>
      <p:bgPr>
        <a:blipFill>
          <a:blip r:embed="rId2">
            <a:alphaModFix amt="7000"/>
          </a:blip>
          <a:stretch>
            <a:fillRect l="20000" t="2000" r="2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dirty="0"/>
              <a:t>انقر لتحرير أنماط نص الشكل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81D23-289C-8FCD-5F0A-0F1DB9B6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 Dec 2024</a:t>
            </a:r>
            <a:endParaRPr lang="ar-S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19796-D9EA-2C3E-300E-C75067D6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WRCL 2024</a:t>
            </a:r>
            <a:endParaRPr lang="ar-S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BB843-58CA-4A7E-EE27-D595F9FB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ar-SA" sz="1400" b="1" kern="120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العنوان مع صورة">
    <p:bg>
      <p:bgPr>
        <a:blipFill>
          <a:blip r:embed="rId2">
            <a:alphaModFix amt="7000"/>
          </a:blip>
          <a:stretch>
            <a:fillRect l="20000" t="2000" r="2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المجموعة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موصل مستقيم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المجموعة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rgbClr val="177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rgbClr val="F0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5363337" y="2354087"/>
            <a:ext cx="573405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5363337" y="4511784"/>
            <a:ext cx="5734050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pic>
        <p:nvPicPr>
          <p:cNvPr id="10" name="الصورة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200" y="0"/>
            <a:ext cx="1747524" cy="2292094"/>
          </a:xfrm>
          <a:prstGeom prst="rect">
            <a:avLst/>
          </a:prstGeom>
          <a:effectLst>
            <a:outerShdw blurRad="50800" dist="50800" dir="5400000" algn="ctr" rotWithShape="0">
              <a:srgbClr val="1A2D5C"/>
            </a:outerShdw>
          </a:effectLst>
        </p:spPr>
      </p:pic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0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19" name="النص الإرشادي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/>
            <a:r>
              <a:rPr lang="ar-SA" sz="1200" b="1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rtl="1"/>
            <a:r>
              <a:rPr lang="ar-SA" sz="1200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لتغيير الصورة على هذه الشريحة، حدد الصورة واحذفها. ثم انقر فوق أيقونة «الصور» في العنصر النائب لإدراج صوتك.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7AFAC-5184-F716-6038-F987408363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0" y="43481"/>
            <a:ext cx="758454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7FA253-9DAA-D995-5578-CF46A18B0C4A}"/>
              </a:ext>
            </a:extLst>
          </p:cNvPr>
          <p:cNvSpPr txBox="1"/>
          <p:nvPr userDrawn="1"/>
        </p:nvSpPr>
        <p:spPr>
          <a:xfrm rot="16200000">
            <a:off x="9255979" y="797155"/>
            <a:ext cx="1828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  <a:ea typeface="+mn-ea"/>
                <a:cs typeface="+mn-cs"/>
              </a:rPr>
              <a:t>WRCL 2024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المجموعة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المجموعة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موصل مستقيم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موصل مستقيم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المستطيل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rgbClr val="2F7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المجموعة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موصل مستقيم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موصل مستقيم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 sz="1200" b="1">
                <a:solidFill>
                  <a:srgbClr val="1A2D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9-11 Dec 2024</a:t>
            </a:r>
          </a:p>
          <a:p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 sz="1400" b="1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WRCL 2024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الصورة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0" y="0"/>
            <a:ext cx="1783188" cy="2971806"/>
          </a:xfrm>
          <a:prstGeom prst="rect">
            <a:avLst/>
          </a:prstGeom>
          <a:effectLst>
            <a:outerShdw blurRad="50800" dist="50800" dir="5400000" algn="ctr" rotWithShape="0">
              <a:srgbClr val="162763"/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0F2774-FDFB-1F73-EB54-7786A03AE6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0" y="43481"/>
            <a:ext cx="758454" cy="10515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4721C4-67D8-2EE0-F9C3-82E6FED0424B}"/>
              </a:ext>
            </a:extLst>
          </p:cNvPr>
          <p:cNvSpPr txBox="1"/>
          <p:nvPr userDrawn="1"/>
        </p:nvSpPr>
        <p:spPr>
          <a:xfrm rot="16200000">
            <a:off x="9255979" y="1018045"/>
            <a:ext cx="1828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  <a:ea typeface="+mn-ea"/>
                <a:cs typeface="+mn-cs"/>
              </a:rPr>
              <a:t>WRCL 2024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bg>
      <p:bgPr>
        <a:blipFill>
          <a:blip r:embed="rId2">
            <a:alphaModFix amt="7000"/>
          </a:blip>
          <a:stretch>
            <a:fillRect l="20000" t="2000" r="2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15137" y="70952"/>
            <a:ext cx="9980682" cy="1096962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  <a:noFill/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  <a:noFill/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9-11 Dec 2024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WRCL 2024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bg>
      <p:bgPr>
        <a:blipFill>
          <a:blip r:embed="rId2">
            <a:alphaModFix amt="7000"/>
          </a:blip>
          <a:stretch>
            <a:fillRect l="20000" t="2000" r="2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15137" y="127153"/>
            <a:ext cx="9980682" cy="1096962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  <a:noFill/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dirty="0"/>
              <a:t>انقر لتحرير أنماط نص الشكل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  <a:noFill/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dirty="0"/>
              <a:t>انقر لتحرير أنماط نص الشكل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9-11 Dec 2024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WRCL 2024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bg>
      <p:bgPr>
        <a:blipFill dpi="0" rotWithShape="1">
          <a:blip r:embed="rId2">
            <a:alphaModFix amt="7000"/>
            <a:lum/>
          </a:blip>
          <a:srcRect/>
          <a:stretch>
            <a:fillRect l="27000" t="20000" r="27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15137" y="105696"/>
            <a:ext cx="9980682" cy="1096962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9-11 Dec 2024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WRCL 2024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blipFill dpi="0" rotWithShape="1">
          <a:blip r:embed="rId2">
            <a:alphaModFix amt="7000"/>
            <a:lum/>
          </a:blip>
          <a:srcRect/>
          <a:stretch>
            <a:fillRect l="27000" t="21000" r="27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r>
              <a:rPr lang="en-US" dirty="0"/>
              <a:t>9-11 Dec 2024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r>
              <a:rPr lang="en-US" dirty="0"/>
              <a:t>WRCL 2024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34BF9-25A6-69C7-A3FB-C8D6B5671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0" y="43481"/>
            <a:ext cx="758454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4900" y="1600199"/>
            <a:ext cx="5445252" cy="4572001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1" y="1600200"/>
            <a:ext cx="4384548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9-11 Dec 2024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WRCL 2024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 lang="ar-SA" sz="1400" b="1" kern="1200" noProof="0" smtClean="0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 amt="7000"/>
          </a:blip>
          <a:stretch>
            <a:fillRect l="20000" t="2000" r="2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5" rtl="1"/>
            <a:r>
              <a:rPr lang="ar-SA" noProof="0" dirty="0"/>
              <a:t>المستوى السادس</a:t>
            </a:r>
          </a:p>
          <a:p>
            <a:pPr lvl="6" rtl="1"/>
            <a:r>
              <a:rPr lang="ar-SA" noProof="0" dirty="0"/>
              <a:t>المستوى السابع</a:t>
            </a:r>
          </a:p>
          <a:p>
            <a:pPr lvl="7" rtl="1"/>
            <a:r>
              <a:rPr lang="ar-SA" noProof="0" dirty="0"/>
              <a:t>المستوى الثامن</a:t>
            </a:r>
          </a:p>
          <a:p>
            <a:pPr lvl="8" rtl="1"/>
            <a:r>
              <a:rPr lang="ar-SA" noProof="0" dirty="0"/>
              <a:t>المستوى التاسع</a:t>
            </a:r>
          </a:p>
        </p:txBody>
      </p: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15137" y="30163"/>
            <a:ext cx="9980682" cy="1096962"/>
          </a:xfrm>
          <a:prstGeom prst="rect">
            <a:avLst/>
          </a:prstGeom>
        </p:spPr>
        <p:txBody>
          <a:bodyPr vert="horz" lIns="0" tIns="45720" rIns="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255600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r" rtl="1">
              <a:defRPr sz="1200" b="1">
                <a:solidFill>
                  <a:srgbClr val="1A2D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9-11 Dec 2024</a:t>
            </a:r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ctr" rtl="1">
              <a:defRPr sz="1400" b="1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WRCL 2024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05199" y="6356351"/>
            <a:ext cx="18292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l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smtClean="0"/>
              <a:pPr/>
              <a:t>‹#›</a:t>
            </a:fld>
            <a:endParaRPr lang="ar-SA" dirty="0"/>
          </a:p>
        </p:txBody>
      </p:sp>
      <p:grpSp>
        <p:nvGrpSpPr>
          <p:cNvPr id="15" name="المجموعة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موصل مستقيم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rgbClr val="00B0F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موصل مستقيم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rgbClr val="00B0F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AF0D2B-E49D-87C0-49F2-72757665CD3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724" y="75565"/>
            <a:ext cx="758454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"/>
            <a:lum/>
          </a:blip>
          <a:srcRect/>
          <a:stretch>
            <a:fillRect l="10000" t="20000" r="1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3ABBC463-AC74-4CF5-B15E-79FCD67F36D5}"/>
              </a:ext>
            </a:extLst>
          </p:cNvPr>
          <p:cNvSpPr/>
          <p:nvPr/>
        </p:nvSpPr>
        <p:spPr>
          <a:xfrm>
            <a:off x="360618" y="6239150"/>
            <a:ext cx="223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Email: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992E189-4978-4916-B92A-2899D108FF36}"/>
              </a:ext>
            </a:extLst>
          </p:cNvPr>
          <p:cNvSpPr/>
          <p:nvPr/>
        </p:nvSpPr>
        <p:spPr>
          <a:xfrm>
            <a:off x="360619" y="5869818"/>
            <a:ext cx="175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ar-LY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34182ECD-6F1D-403F-9BF0-6E5C692BADA1}"/>
              </a:ext>
            </a:extLst>
          </p:cNvPr>
          <p:cNvSpPr txBox="1"/>
          <p:nvPr/>
        </p:nvSpPr>
        <p:spPr>
          <a:xfrm>
            <a:off x="1235089" y="2569864"/>
            <a:ext cx="9527850" cy="523875"/>
          </a:xfrm>
          <a:prstGeom prst="rect">
            <a:avLst/>
          </a:prstGeom>
          <a:pattFill prst="zigZag">
            <a:fgClr>
              <a:srgbClr val="3077BC"/>
            </a:fgClr>
            <a:bgClr>
              <a:srgbClr val="FFFFFF"/>
            </a:bgClr>
          </a:pattFill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r>
              <a:rPr lang="ar-L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العرض: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Folded Corner 10">
            <a:extLst>
              <a:ext uri="{FF2B5EF4-FFF2-40B4-BE49-F238E27FC236}">
                <a16:creationId xmlns:a16="http://schemas.microsoft.com/office/drawing/2014/main" id="{6C4977CA-9B9E-41CB-8435-572793DBAE2B}"/>
              </a:ext>
            </a:extLst>
          </p:cNvPr>
          <p:cNvSpPr/>
          <p:nvPr/>
        </p:nvSpPr>
        <p:spPr>
          <a:xfrm>
            <a:off x="1926112" y="3617981"/>
            <a:ext cx="8546137" cy="1219200"/>
          </a:xfrm>
          <a:prstGeom prst="foldedCorner">
            <a:avLst/>
          </a:prstGeom>
          <a:pattFill prst="pct90">
            <a:fgClr>
              <a:srgbClr val="F2F9FC"/>
            </a:fgClr>
            <a:bgClr>
              <a:schemeClr val="bg1"/>
            </a:bgClr>
          </a:pattFill>
          <a:ln>
            <a:solidFill>
              <a:srgbClr val="1972BC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LY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أسماء المؤلفين: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62178" y="5885298"/>
            <a:ext cx="8532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LY" sz="24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الجهات التابع لها المؤلفين :</a:t>
            </a:r>
            <a:endParaRPr lang="en-US" sz="24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defRPr/>
            </a:pPr>
            <a:endParaRPr lang="en-US" sz="24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1920" y="105354"/>
            <a:ext cx="95610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1F7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المؤتمر العلمي الثاني للموارد المائية والأمن المائي</a:t>
            </a:r>
          </a:p>
          <a:p>
            <a:pPr algn="ctr"/>
            <a:r>
              <a:rPr lang="en-US" sz="2000" b="1" dirty="0">
                <a:solidFill>
                  <a:srgbClr val="1F7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Scientific Conference for Water Resources and Security in Libya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63641-CE28-173A-8FE4-A8614CC4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 Dec 2024</a:t>
            </a:r>
            <a:endParaRPr lang="ar-S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D2074-4064-A935-8FFC-2D41BF2E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WRCL 2024</a:t>
            </a:r>
            <a:endParaRPr lang="ar-S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9608E-7C05-F869-D278-A23902F2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SA" smtClean="0"/>
              <a:pPr/>
              <a:t>2</a:t>
            </a:fld>
            <a:endParaRPr lang="ar-SA" dirty="0"/>
          </a:p>
        </p:txBody>
      </p:sp>
      <p:sp>
        <p:nvSpPr>
          <p:cNvPr id="7" name="عنصر نائب للمحتوى 13">
            <a:extLst>
              <a:ext uri="{FF2B5EF4-FFF2-40B4-BE49-F238E27FC236}">
                <a16:creationId xmlns:a16="http://schemas.microsoft.com/office/drawing/2014/main" id="{4BE44E3C-3618-D69F-3FEE-34B05C8C2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05" y="1445820"/>
            <a:ext cx="11393621" cy="4572000"/>
          </a:xfrm>
        </p:spPr>
        <p:txBody>
          <a:bodyPr rtlCol="1">
            <a:normAutofit/>
          </a:bodyPr>
          <a:lstStyle/>
          <a:p>
            <a:pPr marL="0" indent="0">
              <a:buNone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marL="0" indent="0">
              <a:buNone/>
            </a:pPr>
            <a:r>
              <a:rPr lang="ar-LY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LY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ملاحظات عامة </a:t>
            </a:r>
            <a:endParaRPr lang="ar-L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7063" indent="-271463">
              <a:buFont typeface="Wingdings" pitchFamily="2" charset="2"/>
              <a:buChar char="q"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أن لا تتجاوز مدة العرض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خمسة</a:t>
            </a: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عشر دقيقة  ( 10</a:t>
            </a:r>
            <a:r>
              <a:rPr lang="ar-L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دقائق للعرض+ 5 دقائق للرد على الأسئلة</a:t>
            </a: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627063" indent="-271463">
              <a:buFont typeface="Wingdings" pitchFamily="2" charset="2"/>
              <a:buChar char="q"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تكون المناقشة خلال خمس دقائق فقط</a:t>
            </a:r>
          </a:p>
          <a:p>
            <a:pPr marL="627063" indent="-271463">
              <a:buFont typeface="Wingdings" pitchFamily="2" charset="2"/>
              <a:buChar char="q"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يمكن للباحث تنسيق شرائح العرض وفق ما يراه مناسب لتقديم عرضه</a:t>
            </a:r>
          </a:p>
          <a:p>
            <a:pPr marL="627063" indent="-271463">
              <a:buFont typeface="Wingdings" pitchFamily="2" charset="2"/>
              <a:buChar char="q"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أن يحتوي العرض في نهايته على بعض التوصيات </a:t>
            </a:r>
          </a:p>
        </p:txBody>
      </p:sp>
      <p:sp>
        <p:nvSpPr>
          <p:cNvPr id="8" name="العنوان 12">
            <a:extLst>
              <a:ext uri="{FF2B5EF4-FFF2-40B4-BE49-F238E27FC236}">
                <a16:creationId xmlns:a16="http://schemas.microsoft.com/office/drawing/2014/main" id="{A837089B-01BB-972C-108A-343D203A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671945"/>
            <a:ext cx="9980682" cy="1096962"/>
          </a:xfrm>
        </p:spPr>
        <p:txBody>
          <a:bodyPr rtl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Outlines</a:t>
            </a:r>
            <a:b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المحاور الرئيسية</a:t>
            </a:r>
            <a:br>
              <a:rPr lang="en-US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7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97774-3552-6AA1-3349-C2FF4EB9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50C2C-D6D0-B5E3-2B57-5C5FA3AC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 Dec 2024</a:t>
            </a:r>
            <a:endParaRPr lang="ar-S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5632-AF74-125C-3021-5EFFBFE3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WRCL 2024</a:t>
            </a:r>
            <a:endParaRPr lang="ar-S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EAA75-0BD7-5B90-A606-A5E7F5F8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SA" smtClean="0"/>
              <a:pPr/>
              <a:t>3</a:t>
            </a:fld>
            <a:endParaRPr lang="ar-SA" dirty="0"/>
          </a:p>
        </p:txBody>
      </p:sp>
      <p:sp>
        <p:nvSpPr>
          <p:cNvPr id="7" name="العنوان 12">
            <a:extLst>
              <a:ext uri="{FF2B5EF4-FFF2-40B4-BE49-F238E27FC236}">
                <a16:creationId xmlns:a16="http://schemas.microsoft.com/office/drawing/2014/main" id="{D3941AA6-B046-2296-D185-184BC4BF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671945"/>
            <a:ext cx="9980682" cy="1096962"/>
          </a:xfrm>
        </p:spPr>
        <p:txBody>
          <a:bodyPr rtlCol="1">
            <a:noAutofit/>
          </a:bodyPr>
          <a:lstStyle/>
          <a:p>
            <a:pPr algn="ctr"/>
            <a:r>
              <a:rPr lang="en-US" sz="4000" dirty="0"/>
              <a:t>Outlines</a:t>
            </a:r>
            <a:br>
              <a:rPr lang="ar-SA" sz="4000" dirty="0"/>
            </a:br>
            <a:r>
              <a:rPr lang="ar-SA" sz="4000" b="1" dirty="0">
                <a:solidFill>
                  <a:srgbClr val="1F74BD"/>
                </a:solidFill>
                <a:cs typeface="PT Bold Heading" pitchFamily="2" charset="-78"/>
              </a:rPr>
              <a:t>المحاور الرئيسية</a:t>
            </a:r>
            <a:br>
              <a:rPr lang="en-US" sz="4000" b="1" dirty="0">
                <a:solidFill>
                  <a:srgbClr val="993300"/>
                </a:solidFill>
                <a:cs typeface="PT Bold Heading" pitchFamily="2" charset="-78"/>
              </a:rPr>
            </a:br>
            <a:endParaRPr lang="ar-S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5EC50-C145-7230-72F9-3B2A3059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 Dec 2024</a:t>
            </a:r>
            <a:endParaRPr lang="ar-S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D16B3-B9BE-FBFA-F8A7-890AFBC0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WRCL 2024</a:t>
            </a:r>
            <a:endParaRPr lang="ar-S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559B3-20C2-FB87-CA4A-366A7797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SA" smtClean="0"/>
              <a:pPr/>
              <a:t>4</a:t>
            </a:fld>
            <a:endParaRPr lang="ar-SA" dirty="0"/>
          </a:p>
        </p:txBody>
      </p:sp>
      <p:sp>
        <p:nvSpPr>
          <p:cNvPr id="9" name="مستطيل 2">
            <a:extLst>
              <a:ext uri="{FF2B5EF4-FFF2-40B4-BE49-F238E27FC236}">
                <a16:creationId xmlns:a16="http://schemas.microsoft.com/office/drawing/2014/main" id="{870FE85F-9EDD-9D7B-8E80-23CAB6B4C347}"/>
              </a:ext>
            </a:extLst>
          </p:cNvPr>
          <p:cNvSpPr/>
          <p:nvPr/>
        </p:nvSpPr>
        <p:spPr>
          <a:xfrm>
            <a:off x="121920" y="105354"/>
            <a:ext cx="95610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1F7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المؤتمر العلمي الثاني للموارد المائية والأمن المائي</a:t>
            </a:r>
          </a:p>
          <a:p>
            <a:pPr algn="ctr"/>
            <a:r>
              <a:rPr lang="en-US" sz="2000" b="1" dirty="0">
                <a:solidFill>
                  <a:srgbClr val="1F7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Scientific Conference for Water Resources and Security in Libya</a:t>
            </a:r>
          </a:p>
        </p:txBody>
      </p:sp>
      <p:sp>
        <p:nvSpPr>
          <p:cNvPr id="10" name="العنوان 1">
            <a:extLst>
              <a:ext uri="{FF2B5EF4-FFF2-40B4-BE49-F238E27FC236}">
                <a16:creationId xmlns:a16="http://schemas.microsoft.com/office/drawing/2014/main" id="{7BB5C168-0795-E297-E50A-A67C1B88A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575" y="1896309"/>
            <a:ext cx="10096500" cy="1152905"/>
          </a:xfrm>
        </p:spPr>
        <p:txBody>
          <a:bodyPr rtlCol="1"/>
          <a:lstStyle/>
          <a:p>
            <a:pPr marL="82296" algn="ctr"/>
            <a:r>
              <a:rPr lang="ar-SA" b="1" dirty="0">
                <a:solidFill>
                  <a:srgbClr val="1F74BD"/>
                </a:solidFill>
                <a:cs typeface="PT Bold Heading" pitchFamily="2" charset="-78"/>
              </a:rPr>
              <a:t>شكرا </a:t>
            </a:r>
            <a:r>
              <a:rPr lang="ar-LY" b="1" dirty="0">
                <a:solidFill>
                  <a:srgbClr val="1F74BD"/>
                </a:solidFill>
                <a:cs typeface="PT Bold Heading" pitchFamily="2" charset="-78"/>
              </a:rPr>
              <a:t>على حسن الاستماع</a:t>
            </a:r>
            <a:endParaRPr lang="ar-SA" b="1" dirty="0">
              <a:solidFill>
                <a:srgbClr val="1F74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المستند الأكاديمي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284_TF03431380.potx" id="{97C39908-987C-48CE-9DCE-0082B5516BCC}" vid="{9F27BE63-CF26-4B9F-B3CD-2F90624ADC47}"/>
    </a:ext>
  </a:extLst>
</a:theme>
</file>

<file path=ppt/theme/theme2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أكاديمي بتصميم يحمل خطاً وشريطاً (شاشة عريضة)</Template>
  <TotalTime>0</TotalTime>
  <Words>134</Words>
  <Application>Microsoft Office PowerPoint</Application>
  <PresentationFormat>Widescreen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Euphemia</vt:lpstr>
      <vt:lpstr>PT Bold Heading</vt:lpstr>
      <vt:lpstr>Sakkal Majalla</vt:lpstr>
      <vt:lpstr>Tahoma</vt:lpstr>
      <vt:lpstr>Times New Roman</vt:lpstr>
      <vt:lpstr>Wingdings</vt:lpstr>
      <vt:lpstr>المستند الأكاديمي 16x9</vt:lpstr>
      <vt:lpstr>PowerPoint Presentation</vt:lpstr>
      <vt:lpstr>Outlines المحاور الرئيسية </vt:lpstr>
      <vt:lpstr>Outlines المحاور الرئيسية </vt:lpstr>
      <vt:lpstr>شكرا على حسن الاستماع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2019-05-09T09:10:59Z</dcterms:created>
  <dcterms:modified xsi:type="dcterms:W3CDTF">2024-10-19T07:48:31Z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